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70" r:id="rId2"/>
    <p:sldId id="271" r:id="rId3"/>
    <p:sldId id="257" r:id="rId4"/>
    <p:sldId id="258" r:id="rId5"/>
    <p:sldId id="260" r:id="rId6"/>
    <p:sldId id="262" r:id="rId7"/>
    <p:sldId id="274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altLang="zh-CN" smtClean="0"/>
              <a:t>Windos10</a:t>
            </a:r>
            <a:r>
              <a:rPr lang="zh-CN" altLang="en-US" smtClean="0"/>
              <a:t>使用技巧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3365AB-8CC3-452A-88E7-1F3BF4F1F66D}" type="datetimeFigureOut">
              <a:rPr lang="zh-CN" altLang="en-US" smtClean="0"/>
              <a:pPr/>
              <a:t>2021/06/16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94E5-A129-41E6-B5B0-84A36E5D9D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384512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altLang="zh-CN" smtClean="0"/>
              <a:t>Windos10</a:t>
            </a:r>
            <a:r>
              <a:rPr lang="zh-CN" altLang="en-US" smtClean="0"/>
              <a:t>使用技巧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4377D-ABB4-4A8B-BED4-324196CD1669}" type="datetimeFigureOut">
              <a:rPr lang="zh-CN" altLang="en-US" smtClean="0"/>
              <a:pPr/>
              <a:t>2021/06/16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16EF22-B782-4443-B8B0-D2A339C370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11769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5CC8A-6063-4756-9AF9-F087FE32FC8C}" type="datetime1">
              <a:rPr lang="zh-CN" altLang="en-US" smtClean="0"/>
              <a:pPr/>
              <a:t>2021/06/16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2D8C-5586-4592-8664-8BBA6F2BFD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8DCCF-D014-4603-87B7-EAE774F22BE5}" type="datetime1">
              <a:rPr lang="zh-CN" altLang="en-US" smtClean="0"/>
              <a:pPr/>
              <a:t>2021/06/16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2D8C-5586-4592-8664-8BBA6F2BFD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1614-3097-4627-8EE0-B193D117DB80}" type="datetime1">
              <a:rPr lang="zh-CN" altLang="en-US" smtClean="0"/>
              <a:pPr/>
              <a:t>2021/06/16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2D8C-5586-4592-8664-8BBA6F2BFD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FA8DD-6A01-4C19-AF76-9B44594E5DCE}" type="datetime1">
              <a:rPr lang="zh-CN" altLang="en-US" smtClean="0"/>
              <a:pPr/>
              <a:t>2021/06/16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2D8C-5586-4592-8664-8BBA6F2BFD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063BA-5B3D-477B-9D7D-ED5EE67536DA}" type="datetime1">
              <a:rPr lang="zh-CN" altLang="en-US" smtClean="0"/>
              <a:pPr/>
              <a:t>2021/06/16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2D8C-5586-4592-8664-8BBA6F2BFD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7DDAF-7268-40BA-BB38-D45D1CD7CCBC}" type="datetime1">
              <a:rPr lang="zh-CN" altLang="en-US" smtClean="0"/>
              <a:pPr/>
              <a:t>2021/06/16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2D8C-5586-4592-8664-8BBA6F2BFD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DDCAD-6DCC-4BED-81B7-A0CBB5DFFCEC}" type="datetime1">
              <a:rPr lang="zh-CN" altLang="en-US" smtClean="0"/>
              <a:pPr/>
              <a:t>2021/06/16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2D8C-5586-4592-8664-8BBA6F2BFD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6F490-6282-4473-9B57-DEF73A474412}" type="datetime1">
              <a:rPr lang="zh-CN" altLang="en-US" smtClean="0"/>
              <a:pPr/>
              <a:t>2021/06/16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2D8C-5586-4592-8664-8BBA6F2BFD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E41E-A042-46CD-8EBC-57F6D3D21A61}" type="datetime1">
              <a:rPr lang="zh-CN" altLang="en-US" smtClean="0"/>
              <a:pPr/>
              <a:t>2021/06/16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2D8C-5586-4592-8664-8BBA6F2BFD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24C68-A3BE-4A10-B863-08FA94FB765B}" type="datetime1">
              <a:rPr lang="zh-CN" altLang="en-US" smtClean="0"/>
              <a:pPr/>
              <a:t>2021/06/16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2D8C-5586-4592-8664-8BBA6F2BFD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06787-CE5B-4B4A-B74B-3DF71E12FD7C}" type="datetime1">
              <a:rPr lang="zh-CN" altLang="en-US" smtClean="0"/>
              <a:pPr/>
              <a:t>2021/06/16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2D8C-5586-4592-8664-8BBA6F2BFD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42F37-BC44-4BE5-8201-2DC40FE2C6FE}" type="datetime1">
              <a:rPr lang="zh-CN" altLang="en-US" smtClean="0"/>
              <a:pPr/>
              <a:t>2021/06/16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F2D8C-5586-4592-8664-8BBA6F2BFD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895079"/>
            <a:ext cx="7772400" cy="1470025"/>
          </a:xfrm>
        </p:spPr>
        <p:txBody>
          <a:bodyPr/>
          <a:lstStyle/>
          <a:p>
            <a:pPr algn="l"/>
            <a:r>
              <a:rPr lang="zh-CN" altLang="en-US" b="1" dirty="0" smtClean="0">
                <a:latin typeface="+mj-ea"/>
              </a:rPr>
              <a:t>一、刷写</a:t>
            </a:r>
            <a:r>
              <a:rPr lang="en-US" altLang="zh-CN" b="1" dirty="0" smtClean="0">
                <a:latin typeface="+mj-ea"/>
              </a:rPr>
              <a:t>ANX7447 FW </a:t>
            </a:r>
            <a:r>
              <a:rPr lang="zh-CN" altLang="en-US" b="1" dirty="0" smtClean="0">
                <a:latin typeface="+mj-ea"/>
              </a:rPr>
              <a:t>方法</a:t>
            </a:r>
            <a:endParaRPr lang="zh-CN" altLang="en-US" b="1" dirty="0">
              <a:latin typeface="+mj-ea"/>
            </a:endParaRPr>
          </a:p>
        </p:txBody>
      </p:sp>
      <p:pic>
        <p:nvPicPr>
          <p:cNvPr id="6" name="图片 6" descr="12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276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15205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+mn-ea"/>
              </a:rPr>
              <a:t>1</a:t>
            </a:r>
            <a:r>
              <a:rPr lang="zh-CN" altLang="en-US" sz="2400" dirty="0" smtClean="0">
                <a:latin typeface="+mn-ea"/>
              </a:rPr>
              <a:t>、安装驱动：</a:t>
            </a:r>
            <a:r>
              <a:rPr lang="en-US" altLang="zh-CN" sz="2400" dirty="0" smtClean="0">
                <a:latin typeface="+mn-ea"/>
              </a:rPr>
              <a:t>ANX7447 </a:t>
            </a:r>
            <a:r>
              <a:rPr lang="en-US" altLang="zh-CN" sz="2400" dirty="0">
                <a:latin typeface="+mn-ea"/>
              </a:rPr>
              <a:t>for Windows 10 _</a:t>
            </a:r>
            <a:r>
              <a:rPr lang="en-US" altLang="zh-CN" sz="2400" dirty="0" smtClean="0">
                <a:latin typeface="+mn-ea"/>
              </a:rPr>
              <a:t>v1.5.0.1</a:t>
            </a:r>
          </a:p>
          <a:p>
            <a:r>
              <a:rPr lang="en-US" altLang="zh-CN" sz="2400" dirty="0" smtClean="0">
                <a:latin typeface="+mn-ea"/>
              </a:rPr>
              <a:t>2</a:t>
            </a:r>
            <a:r>
              <a:rPr lang="zh-CN" altLang="en-US" sz="2400" dirty="0" smtClean="0">
                <a:latin typeface="+mn-ea"/>
              </a:rPr>
              <a:t>、打开</a:t>
            </a:r>
            <a:r>
              <a:rPr lang="en-US" altLang="zh-CN" sz="2400" dirty="0" smtClean="0">
                <a:latin typeface="+mn-ea"/>
              </a:rPr>
              <a:t>:Liberty_CC_tool_0.88</a:t>
            </a:r>
            <a:r>
              <a:rPr lang="zh-CN" altLang="en-US" sz="2400" dirty="0" smtClean="0">
                <a:latin typeface="+mn-ea"/>
              </a:rPr>
              <a:t> 文件夹运行：</a:t>
            </a:r>
            <a:r>
              <a:rPr lang="en-US" altLang="zh-CN" sz="2400" dirty="0">
                <a:latin typeface="+mn-ea"/>
              </a:rPr>
              <a:t>ANX74xx_7327_Family </a:t>
            </a:r>
            <a:r>
              <a:rPr lang="en-US" altLang="zh-CN" sz="2400" dirty="0" smtClean="0">
                <a:latin typeface="+mn-ea"/>
              </a:rPr>
              <a:t>Custom_Configuration_Tool.exe</a:t>
            </a:r>
          </a:p>
          <a:p>
            <a:pPr marL="0" indent="0">
              <a:buNone/>
            </a:pPr>
            <a:r>
              <a:rPr lang="zh-CN" altLang="en-US" sz="2400" dirty="0" smtClean="0">
                <a:latin typeface="+mn-ea"/>
              </a:rPr>
              <a:t>  （如下图）</a:t>
            </a:r>
            <a:endParaRPr lang="en-US" altLang="zh-CN" sz="2400" dirty="0" smtClean="0">
              <a:latin typeface="+mn-ea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+mn-ea"/>
              </a:rPr>
              <a:t> 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1026" name="Picture 2" descr="H:\7447\捕获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6872"/>
            <a:ext cx="7002518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15205"/>
            <a:ext cx="8686800" cy="6442795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+mn-ea"/>
              </a:rPr>
              <a:t>3</a:t>
            </a:r>
            <a:r>
              <a:rPr lang="zh-CN" altLang="en-US" sz="2400" dirty="0" smtClean="0">
                <a:latin typeface="+mn-ea"/>
              </a:rPr>
              <a:t>、点开：</a:t>
            </a:r>
            <a:r>
              <a:rPr lang="en-US" altLang="zh-CN" sz="2400" dirty="0" smtClean="0">
                <a:latin typeface="+mn-ea"/>
              </a:rPr>
              <a:t>File </a:t>
            </a:r>
            <a:r>
              <a:rPr lang="zh-CN" altLang="en-US" sz="2400" dirty="0" smtClean="0">
                <a:latin typeface="+mn-ea"/>
              </a:rPr>
              <a:t>选择</a:t>
            </a:r>
            <a:r>
              <a:rPr lang="en-US" altLang="zh-CN" sz="2400" dirty="0" smtClean="0">
                <a:latin typeface="+mn-ea"/>
              </a:rPr>
              <a:t>:FW programming</a:t>
            </a:r>
            <a:r>
              <a:rPr lang="zh-CN" altLang="en-US" sz="2400" dirty="0" smtClean="0">
                <a:latin typeface="+mn-ea"/>
              </a:rPr>
              <a:t>（如下图）</a:t>
            </a:r>
            <a:endParaRPr lang="en-US" altLang="zh-CN" sz="2400" dirty="0" smtClean="0">
              <a:latin typeface="+mn-ea"/>
            </a:endParaRPr>
          </a:p>
          <a:p>
            <a:pPr marL="0" indent="0">
              <a:buNone/>
            </a:pPr>
            <a:endParaRPr lang="en-US" altLang="zh-CN" sz="2400" dirty="0" smtClean="0">
              <a:latin typeface="+mn-ea"/>
            </a:endParaRPr>
          </a:p>
          <a:p>
            <a:pPr marL="0" indent="0">
              <a:buNone/>
            </a:pPr>
            <a:endParaRPr lang="en-US" altLang="zh-CN" sz="2400" dirty="0">
              <a:latin typeface="+mn-ea"/>
            </a:endParaRPr>
          </a:p>
          <a:p>
            <a:pPr marL="0" indent="0">
              <a:buNone/>
            </a:pPr>
            <a:endParaRPr lang="en-US" altLang="zh-CN" sz="2400" dirty="0" smtClean="0">
              <a:latin typeface="+mn-ea"/>
            </a:endParaRPr>
          </a:p>
          <a:p>
            <a:pPr marL="0" indent="0">
              <a:buNone/>
            </a:pPr>
            <a:endParaRPr lang="en-US" altLang="zh-CN" sz="2400" dirty="0">
              <a:latin typeface="+mn-ea"/>
            </a:endParaRPr>
          </a:p>
          <a:p>
            <a:pPr marL="0" indent="0">
              <a:buNone/>
            </a:pPr>
            <a:endParaRPr lang="en-US" altLang="zh-CN" sz="2400" dirty="0" smtClean="0">
              <a:latin typeface="+mn-ea"/>
            </a:endParaRPr>
          </a:p>
          <a:p>
            <a:pPr marL="0" indent="0">
              <a:buNone/>
            </a:pPr>
            <a:endParaRPr lang="en-US" altLang="zh-CN" sz="2400" dirty="0">
              <a:latin typeface="+mn-ea"/>
            </a:endParaRPr>
          </a:p>
          <a:p>
            <a:pPr marL="0" indent="0">
              <a:buNone/>
            </a:pPr>
            <a:endParaRPr lang="en-US" altLang="zh-CN" sz="2400" dirty="0" smtClean="0">
              <a:latin typeface="+mn-ea"/>
            </a:endParaRPr>
          </a:p>
          <a:p>
            <a:pPr marL="0" indent="0">
              <a:buNone/>
            </a:pPr>
            <a:endParaRPr lang="en-US" altLang="zh-CN" sz="2400" dirty="0">
              <a:latin typeface="+mn-ea"/>
            </a:endParaRPr>
          </a:p>
          <a:p>
            <a:pPr marL="0" indent="0">
              <a:buNone/>
            </a:pPr>
            <a:endParaRPr lang="en-US" altLang="zh-CN" sz="2400" dirty="0" smtClean="0">
              <a:latin typeface="+mn-ea"/>
            </a:endParaRPr>
          </a:p>
          <a:p>
            <a:pPr marL="0" indent="0">
              <a:buNone/>
            </a:pPr>
            <a:endParaRPr lang="en-US" altLang="zh-CN" sz="2400" dirty="0" smtClean="0">
              <a:latin typeface="+mn-ea"/>
            </a:endParaRPr>
          </a:p>
          <a:p>
            <a:endParaRPr lang="zh-CN" altLang="en-US" sz="2400" dirty="0">
              <a:latin typeface="+mn-ea"/>
            </a:endParaRPr>
          </a:p>
        </p:txBody>
      </p:sp>
      <p:pic>
        <p:nvPicPr>
          <p:cNvPr id="2" name="Picture 2" descr="H:\7447\捕获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669" y="980728"/>
            <a:ext cx="7200800" cy="372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latin typeface="+mn-ea"/>
              </a:rPr>
              <a:t>4</a:t>
            </a:r>
            <a:r>
              <a:rPr lang="zh-CN" altLang="en-US" sz="2400" dirty="0">
                <a:latin typeface="+mn-ea"/>
              </a:rPr>
              <a:t>、先刷入第一</a:t>
            </a:r>
            <a:r>
              <a:rPr lang="zh-CN" altLang="en-US" sz="2400" dirty="0" smtClean="0">
                <a:latin typeface="+mn-ea"/>
              </a:rPr>
              <a:t>个</a:t>
            </a:r>
            <a:r>
              <a:rPr lang="en-US" altLang="zh-CN" sz="2400" dirty="0" smtClean="0">
                <a:latin typeface="+mn-ea"/>
              </a:rPr>
              <a:t>FW</a:t>
            </a:r>
            <a:r>
              <a:rPr lang="zh-CN" altLang="en-US" sz="2400" dirty="0" smtClean="0">
                <a:latin typeface="+mn-ea"/>
              </a:rPr>
              <a:t>：</a:t>
            </a:r>
            <a:endParaRPr lang="en-US" altLang="zh-CN" sz="2400" dirty="0">
              <a:latin typeface="+mn-ea"/>
            </a:endParaRPr>
          </a:p>
          <a:p>
            <a:pPr marL="0" indent="0">
              <a:buNone/>
            </a:pPr>
            <a:r>
              <a:rPr lang="en-US" altLang="zh-CN" sz="2400" dirty="0">
                <a:latin typeface="+mn-ea"/>
              </a:rPr>
              <a:t>     AA-006235-FW-ANX7447_OCM_V1.7.01.hex</a:t>
            </a:r>
          </a:p>
          <a:p>
            <a:pPr marL="0" indent="0">
              <a:buNone/>
            </a:pPr>
            <a:endParaRPr lang="zh-CN" altLang="en-US" sz="2400" dirty="0">
              <a:latin typeface="+mn-ea"/>
            </a:endParaRPr>
          </a:p>
        </p:txBody>
      </p:sp>
      <p:pic>
        <p:nvPicPr>
          <p:cNvPr id="3074" name="Picture 2" descr="H:\7447\捕获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7467898" cy="468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zh-CN" sz="2400" dirty="0" smtClean="0">
              <a:latin typeface="+mn-ea"/>
            </a:endParaRPr>
          </a:p>
          <a:p>
            <a:r>
              <a:rPr lang="en-US" altLang="zh-CN" sz="2400" dirty="0" smtClean="0">
                <a:latin typeface="+mn-ea"/>
              </a:rPr>
              <a:t>5</a:t>
            </a:r>
            <a:r>
              <a:rPr lang="zh-CN" altLang="en-US" sz="2400" dirty="0" smtClean="0">
                <a:latin typeface="+mn-ea"/>
              </a:rPr>
              <a:t>、点“</a:t>
            </a:r>
            <a:r>
              <a:rPr lang="en-US" altLang="zh-CN" sz="2400" dirty="0" smtClean="0">
                <a:latin typeface="+mn-ea"/>
              </a:rPr>
              <a:t>Start</a:t>
            </a:r>
            <a:r>
              <a:rPr lang="zh-CN" altLang="en-US" sz="2400" dirty="0" smtClean="0">
                <a:latin typeface="+mn-ea"/>
              </a:rPr>
              <a:t>”开始刷入，直到</a:t>
            </a:r>
            <a:r>
              <a:rPr lang="en-US" altLang="zh-CN" sz="2400" dirty="0" smtClean="0">
                <a:latin typeface="+mn-ea"/>
              </a:rPr>
              <a:t>100%</a:t>
            </a:r>
            <a:r>
              <a:rPr lang="zh-CN" altLang="en-US" sz="2400" dirty="0">
                <a:latin typeface="+mn-ea"/>
              </a:rPr>
              <a:t>。</a:t>
            </a:r>
          </a:p>
        </p:txBody>
      </p:sp>
      <p:pic>
        <p:nvPicPr>
          <p:cNvPr id="4102" name="Picture 6" descr="H:\7447\捕获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871296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H:\7447\捕获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23556"/>
            <a:ext cx="7704856" cy="81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57200" y="415205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zh-CN" sz="2400" dirty="0" smtClean="0">
              <a:latin typeface="+mn-ea"/>
            </a:endParaRPr>
          </a:p>
          <a:p>
            <a:r>
              <a:rPr lang="en-US" altLang="zh-CN" sz="2400" dirty="0" smtClean="0">
                <a:latin typeface="+mn-ea"/>
              </a:rPr>
              <a:t>6</a:t>
            </a:r>
            <a:r>
              <a:rPr lang="zh-CN" altLang="en-US" sz="2400" dirty="0" smtClean="0">
                <a:latin typeface="+mn-ea"/>
              </a:rPr>
              <a:t>、刷入第二个受控</a:t>
            </a:r>
            <a:r>
              <a:rPr lang="en-US" altLang="zh-CN" sz="2400" dirty="0" smtClean="0">
                <a:latin typeface="+mn-ea"/>
              </a:rPr>
              <a:t>FW:15V40W_1.hex (</a:t>
            </a:r>
            <a:r>
              <a:rPr lang="zh-CN" altLang="en-US" sz="2400" dirty="0" smtClean="0">
                <a:latin typeface="+mn-ea"/>
              </a:rPr>
              <a:t>后缀必须改为</a:t>
            </a:r>
            <a:r>
              <a:rPr lang="en-US" altLang="zh-CN" sz="2400" dirty="0" smtClean="0">
                <a:latin typeface="+mn-ea"/>
              </a:rPr>
              <a:t>hex)</a:t>
            </a:r>
          </a:p>
          <a:p>
            <a:r>
              <a:rPr lang="zh-CN" altLang="en-US" sz="2400" dirty="0" smtClean="0">
                <a:latin typeface="+mn-ea"/>
              </a:rPr>
              <a:t>   点</a:t>
            </a:r>
            <a:r>
              <a:rPr lang="zh-CN" altLang="en-US" sz="2400" dirty="0">
                <a:latin typeface="+mn-ea"/>
              </a:rPr>
              <a:t>“</a:t>
            </a:r>
            <a:r>
              <a:rPr lang="en-US" altLang="zh-CN" sz="2400" dirty="0">
                <a:latin typeface="+mn-ea"/>
              </a:rPr>
              <a:t>Start</a:t>
            </a:r>
            <a:r>
              <a:rPr lang="zh-CN" altLang="en-US" sz="2400" dirty="0">
                <a:latin typeface="+mn-ea"/>
              </a:rPr>
              <a:t>”开始刷</a:t>
            </a:r>
            <a:r>
              <a:rPr lang="zh-CN" altLang="en-US" sz="2400" dirty="0" smtClean="0">
                <a:latin typeface="+mn-ea"/>
              </a:rPr>
              <a:t>入</a:t>
            </a:r>
            <a:r>
              <a:rPr lang="en-US" altLang="zh-CN" sz="2400" dirty="0">
                <a:latin typeface="+mn-ea"/>
              </a:rPr>
              <a:t>(1-2</a:t>
            </a:r>
            <a:r>
              <a:rPr lang="zh-CN" altLang="en-US" sz="2400" dirty="0">
                <a:latin typeface="+mn-ea"/>
              </a:rPr>
              <a:t>秒完成</a:t>
            </a:r>
            <a:r>
              <a:rPr lang="en-US" altLang="zh-CN" sz="2400" dirty="0">
                <a:latin typeface="+mn-ea"/>
              </a:rPr>
              <a:t>)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2" name="Picture 2" descr="H:\7447\捕获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7412942" cy="4645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>
            <a:spLocks/>
          </p:cNvSpPr>
          <p:nvPr/>
        </p:nvSpPr>
        <p:spPr>
          <a:xfrm>
            <a:off x="457200" y="415205"/>
            <a:ext cx="8229600" cy="59661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 sz="2400" dirty="0" smtClean="0">
                <a:latin typeface="+mn-ea"/>
              </a:rPr>
              <a:t> </a:t>
            </a:r>
            <a:r>
              <a:rPr lang="zh-CN" altLang="en-US" sz="2400" dirty="0" smtClean="0">
                <a:latin typeface="+mn-ea"/>
              </a:rPr>
              <a:t>到此全部完成</a:t>
            </a:r>
            <a:endParaRPr lang="en-US" altLang="zh-CN" sz="2400" dirty="0" smtClean="0">
              <a:latin typeface="+mn-ea"/>
            </a:endParaRPr>
          </a:p>
        </p:txBody>
      </p:sp>
      <p:pic>
        <p:nvPicPr>
          <p:cNvPr id="6146" name="Picture 2" descr="H:\7447\捕获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45" y="1218207"/>
            <a:ext cx="8862710" cy="519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106</Words>
  <Application>Microsoft Office PowerPoint</Application>
  <PresentationFormat>全屏显示(4:3)</PresentationFormat>
  <Paragraphs>23</Paragraphs>
  <Slides>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一、刷写ANX7447 FW 方法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Windos10系统导驱动教程</dc:title>
  <dc:creator>luyuwen</dc:creator>
  <cp:lastModifiedBy>user</cp:lastModifiedBy>
  <cp:revision>27</cp:revision>
  <dcterms:created xsi:type="dcterms:W3CDTF">2019-03-27T02:28:46Z</dcterms:created>
  <dcterms:modified xsi:type="dcterms:W3CDTF">2021-06-16T02:50:02Z</dcterms:modified>
</cp:coreProperties>
</file>